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58" r:id="rId6"/>
  </p:sldIdLst>
  <p:sldSz cx="7556500" cy="10693400"/>
  <p:notesSz cx="6807200" cy="99393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219" name="図 218">
            <a:extLst>
              <a:ext uri="{FF2B5EF4-FFF2-40B4-BE49-F238E27FC236}">
                <a16:creationId xmlns:a16="http://schemas.microsoft.com/office/drawing/2014/main" id="{D0AD777C-9F54-4273-9E4B-5A0B45399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BCA0C37-A9B2-4AB6-90DB-54020FE61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17462"/>
            <a:ext cx="7531100" cy="10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sinsas1.shop/consumer/member?co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2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34A9DC-988C-4DB5-B72F-57CC334DC883}"/>
              </a:ext>
            </a:extLst>
          </p:cNvPr>
          <p:cNvSpPr txBox="1"/>
          <p:nvPr/>
        </p:nvSpPr>
        <p:spPr>
          <a:xfrm>
            <a:off x="4234186" y="8913026"/>
            <a:ext cx="32378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株式会社　ふれしあ保険事務所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6C1CB2-85D4-44DC-8240-0EB5FF760D43}"/>
              </a:ext>
            </a:extLst>
          </p:cNvPr>
          <p:cNvSpPr txBox="1"/>
          <p:nvPr/>
        </p:nvSpPr>
        <p:spPr>
          <a:xfrm>
            <a:off x="4235450" y="9367156"/>
            <a:ext cx="20761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hlinkClick r:id="rId2"/>
              </a:rPr>
              <a:t>https://msinsas1.shop/consumer/member?code</a:t>
            </a:r>
            <a:endParaRPr kumimoji="1" lang="en-US" altLang="ja-JP" sz="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=AS100001198&amp;group=1&amp;product=bousaigoods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132FB6-DBF8-41FA-AF4D-793D7180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50" y="9156700"/>
            <a:ext cx="466511" cy="4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5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995fee-5b56-43c2-92bc-a318cc764303">
      <Terms xmlns="http://schemas.microsoft.com/office/infopath/2007/PartnerControls"/>
    </lcf76f155ced4ddcb4097134ff3c332f>
    <TaxCatchAll xmlns="b68290d8-3592-4c77-8643-32c1e1c128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F350627AE607C4FBBF4A5998A70E421" ma:contentTypeVersion="13" ma:contentTypeDescription="新しいドキュメントを作成します。" ma:contentTypeScope="" ma:versionID="8e7b12c1fece4cf27a303af0471d737e">
  <xsd:schema xmlns:xsd="http://www.w3.org/2001/XMLSchema" xmlns:xs="http://www.w3.org/2001/XMLSchema" xmlns:p="http://schemas.microsoft.com/office/2006/metadata/properties" xmlns:ns2="7d995fee-5b56-43c2-92bc-a318cc764303" xmlns:ns3="b68290d8-3592-4c77-8643-32c1e1c12805" targetNamespace="http://schemas.microsoft.com/office/2006/metadata/properties" ma:root="true" ma:fieldsID="67b1b99bfae69e6848dfacdc40f6ca3c" ns2:_="" ns3:_="">
    <xsd:import namespace="7d995fee-5b56-43c2-92bc-a318cc764303"/>
    <xsd:import namespace="b68290d8-3592-4c77-8643-32c1e1c12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95fee-5b56-43c2-92bc-a318cc764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bdd2da45-39bc-404f-a7a0-51152ea7c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290d8-3592-4c77-8643-32c1e1c1280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8818d1-a9e9-4c9d-9603-17eda8ee64c4}" ma:internalName="TaxCatchAll" ma:showField="CatchAllData" ma:web="b68290d8-3592-4c77-8643-32c1e1c128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AB939B-1637-405E-8167-FEB1E77436F0}">
  <ds:schemaRefs>
    <ds:schemaRef ds:uri="http://schemas.microsoft.com/office/2006/metadata/properties"/>
    <ds:schemaRef ds:uri="http://schemas.microsoft.com/office/infopath/2007/PartnerControls"/>
    <ds:schemaRef ds:uri="7d995fee-5b56-43c2-92bc-a318cc764303"/>
    <ds:schemaRef ds:uri="b68290d8-3592-4c77-8643-32c1e1c12805"/>
  </ds:schemaRefs>
</ds:datastoreItem>
</file>

<file path=customXml/itemProps2.xml><?xml version="1.0" encoding="utf-8"?>
<ds:datastoreItem xmlns:ds="http://schemas.openxmlformats.org/officeDocument/2006/customXml" ds:itemID="{6A6E081F-BC68-48BC-AC1F-E39717AEA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F65FE0-CE55-4E81-8F92-A704B3DA8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95fee-5b56-43c2-92bc-a318cc764303"/>
    <ds:schemaRef ds:uri="b68290d8-3592-4c77-8643-32c1e1c128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27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Meiryo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防災用品チラシ--</dc:title>
  <dc:creator>櫻井瞭_A1S10</dc:creator>
  <cp:lastModifiedBy>Admin</cp:lastModifiedBy>
  <cp:revision>7</cp:revision>
  <cp:lastPrinted>2024-01-31T09:49:06Z</cp:lastPrinted>
  <dcterms:created xsi:type="dcterms:W3CDTF">2024-01-31T06:00:57Z</dcterms:created>
  <dcterms:modified xsi:type="dcterms:W3CDTF">2024-11-22T09:58:53Z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Adobe Illustrator CC 22.1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2024-01-31T00:00:00Z</vt:filetime>
  </property>
  <property fmtid="{D5CDD505-2E9C-101B-9397-08002B2CF9AE}" pid="6" name="Producer">
    <vt:lpwstr>Adobe PDF library 15.00</vt:lpwstr>
  </property>
  <property fmtid="{D5CDD505-2E9C-101B-9397-08002B2CF9AE}" pid="7" name="ContentTypeId">
    <vt:lpwstr>0x0101008F350627AE607C4FBBF4A5998A70E421</vt:lpwstr>
  </property>
</Properties>
</file>